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12" y="719137"/>
            <a:ext cx="285247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3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1" y="1710531"/>
            <a:ext cx="5491795" cy="3657600"/>
          </a:xfrm>
        </p:spPr>
      </p:pic>
    </p:spTree>
    <p:extLst>
      <p:ext uri="{BB962C8B-B14F-4D97-AF65-F5344CB8AC3E}">
        <p14:creationId xmlns:p14="http://schemas.microsoft.com/office/powerpoint/2010/main" val="67957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1" b="100000" l="5156" r="92813">
                        <a14:foregroundMark x1="26719" y1="7855" x2="26719" y2="7855"/>
                        <a14:foregroundMark x1="28750" y1="6917" x2="32500" y2="20985"/>
                        <a14:foregroundMark x1="20156" y1="20633" x2="30781" y2="1641"/>
                        <a14:foregroundMark x1="17813" y1="39625" x2="22188" y2="65064"/>
                        <a14:foregroundMark x1="22656" y1="72098" x2="20156" y2="99648"/>
                        <a14:foregroundMark x1="35781" y1="89801" x2="36094" y2="98359"/>
                        <a14:foregroundMark x1="30469" y1="90152" x2="30469" y2="85580"/>
                        <a14:foregroundMark x1="30469" y1="88980" x2="30469" y2="88980"/>
                        <a14:foregroundMark x1="30469" y1="88980" x2="31563" y2="97186"/>
                        <a14:foregroundMark x1="68438" y1="6917" x2="68438" y2="15475"/>
                        <a14:foregroundMark x1="64219" y1="4689" x2="76094" y2="16061"/>
                        <a14:foregroundMark x1="69531" y1="2931" x2="77813" y2="9379"/>
                        <a14:foregroundMark x1="72813" y1="3517" x2="72813" y2="3517"/>
                        <a14:foregroundMark x1="72813" y1="3517" x2="72813" y2="3517"/>
                        <a14:foregroundMark x1="59844" y1="63189" x2="67188" y2="96600"/>
                        <a14:foregroundMark x1="60625" y1="69988" x2="61875" y2="77960"/>
                        <a14:foregroundMark x1="76094" y1="78195" x2="73281" y2="97186"/>
                        <a14:foregroundMark x1="67969" y1="81829" x2="67969" y2="81829"/>
                        <a14:foregroundMark x1="67969" y1="81829" x2="67969" y2="81829"/>
                        <a14:foregroundMark x1="72031" y1="81008" x2="72031" y2="81008"/>
                        <a14:foregroundMark x1="51563" y1="33177" x2="51563" y2="33177"/>
                        <a14:foregroundMark x1="48438" y1="34701" x2="48438" y2="34701"/>
                        <a14:backgroundMark x1="55781" y1="1641" x2="49531" y2="24971"/>
                        <a14:backgroundMark x1="50781" y1="33880" x2="54063" y2="64127"/>
                        <a14:backgroundMark x1="59844" y1="36225" x2="59375" y2="43611"/>
                        <a14:backgroundMark x1="65469" y1="2345" x2="71250" y2="1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481" t="-154" r="-4085" b="19452"/>
          <a:stretch/>
        </p:blipFill>
        <p:spPr>
          <a:xfrm>
            <a:off x="2757054" y="1593273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162201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4867" y1="2300" x2="18800" y2="96600"/>
                        <a14:foregroundMark x1="5933" y1="12100" x2="4667" y2="73000"/>
                        <a14:foregroundMark x1="10200" y1="17600" x2="10000" y2="61700"/>
                        <a14:foregroundMark x1="25133" y1="14800" x2="31867" y2="71200"/>
                        <a14:foregroundMark x1="22067" y1="21900" x2="20000" y2="36300"/>
                        <a14:foregroundMark x1="31000" y1="73900" x2="28400" y2="74200"/>
                        <a14:foregroundMark x1="83067" y1="1700" x2="73867" y2="95400"/>
                        <a14:foregroundMark x1="89600" y1="23100" x2="88600" y2="96900"/>
                        <a14:foregroundMark x1="50600" y1="1100" x2="52867" y2="95000"/>
                        <a14:backgroundMark x1="33667" y1="2600" x2="30200" y2="35000"/>
                        <a14:backgroundMark x1="58133" y1="6300" x2="58133" y2="6300"/>
                        <a14:backgroundMark x1="59800" y1="10300" x2="59800" y2="10300"/>
                        <a14:backgroundMark x1="69600" y1="9300" x2="69600" y2="9300"/>
                        <a14:backgroundMark x1="52867" y1="12100" x2="52867" y2="12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600200"/>
            <a:ext cx="6858000" cy="4572000"/>
          </a:xfrm>
        </p:spPr>
      </p:pic>
    </p:spTree>
    <p:extLst>
      <p:ext uri="{BB962C8B-B14F-4D97-AF65-F5344CB8AC3E}">
        <p14:creationId xmlns:p14="http://schemas.microsoft.com/office/powerpoint/2010/main" val="226947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4" b="41379"/>
          <a:stretch/>
        </p:blipFill>
        <p:spPr>
          <a:xfrm>
            <a:off x="2538110" y="1600200"/>
            <a:ext cx="4056654" cy="2653145"/>
          </a:xfrm>
        </p:spPr>
      </p:pic>
    </p:spTree>
    <p:extLst>
      <p:ext uri="{BB962C8B-B14F-4D97-AF65-F5344CB8AC3E}">
        <p14:creationId xmlns:p14="http://schemas.microsoft.com/office/powerpoint/2010/main" val="408489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3" b="98421" l="9615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4880009" cy="2743200"/>
          </a:xfrm>
        </p:spPr>
      </p:pic>
    </p:spTree>
    <p:extLst>
      <p:ext uri="{BB962C8B-B14F-4D97-AF65-F5344CB8AC3E}">
        <p14:creationId xmlns:p14="http://schemas.microsoft.com/office/powerpoint/2010/main" val="138027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200" l="5847" r="96402">
                        <a14:foregroundMark x1="30285" y1="60800" x2="30285" y2="60800"/>
                        <a14:foregroundMark x1="28486" y1="66800" x2="28486" y2="66800"/>
                        <a14:foregroundMark x1="25187" y1="61000" x2="25187" y2="61000"/>
                        <a14:foregroundMark x1="22489" y1="56200" x2="22489" y2="56200"/>
                        <a14:foregroundMark x1="19940" y1="55200" x2="19940" y2="55200"/>
                        <a14:foregroundMark x1="21289" y1="51600" x2="21289" y2="51600"/>
                        <a14:foregroundMark x1="21289" y1="51600" x2="21289" y2="51600"/>
                        <a14:foregroundMark x1="26387" y1="59200" x2="17391" y2="54000"/>
                        <a14:foregroundMark x1="15592" y1="54600" x2="15592" y2="54600"/>
                        <a14:foregroundMark x1="43778" y1="40000" x2="43778" y2="40000"/>
                        <a14:foregroundMark x1="39430" y1="39400" x2="39430" y2="39400"/>
                        <a14:foregroundMark x1="43328" y1="40000" x2="43328" y2="40000"/>
                        <a14:foregroundMark x1="43328" y1="40000" x2="36432" y2="38200"/>
                        <a14:foregroundMark x1="28636" y1="36600" x2="28636" y2="36600"/>
                        <a14:foregroundMark x1="26987" y1="36000" x2="26987" y2="36000"/>
                        <a14:foregroundMark x1="52474" y1="19800" x2="53973" y2="33000"/>
                        <a14:foregroundMark x1="54873" y1="33600" x2="64018" y2="23400"/>
                        <a14:foregroundMark x1="74363" y1="51000" x2="70915" y2="47200"/>
                        <a14:foregroundMark x1="78411" y1="42800" x2="85157" y2="38400"/>
                        <a14:foregroundMark x1="88756" y1="40600" x2="88756" y2="40600"/>
                        <a14:foregroundMark x1="86957" y1="40600" x2="86957" y2="40600"/>
                        <a14:foregroundMark x1="67616" y1="25800" x2="75412" y2="22800"/>
                        <a14:backgroundMark x1="11394" y1="82800" x2="22639" y2="84000"/>
                        <a14:backgroundMark x1="53373" y1="46400" x2="63118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r="1500" b="13826"/>
          <a:stretch/>
        </p:blipFill>
        <p:spPr>
          <a:xfrm>
            <a:off x="1553182" y="1967345"/>
            <a:ext cx="5681184" cy="3291840"/>
          </a:xfrm>
        </p:spPr>
      </p:pic>
    </p:spTree>
    <p:extLst>
      <p:ext uri="{BB962C8B-B14F-4D97-AF65-F5344CB8AC3E}">
        <p14:creationId xmlns:p14="http://schemas.microsoft.com/office/powerpoint/2010/main" val="201490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81" b="94425" l="8000" r="89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4840" r="1661" b="7618"/>
          <a:stretch/>
        </p:blipFill>
        <p:spPr>
          <a:xfrm>
            <a:off x="1418024" y="1759527"/>
            <a:ext cx="5153772" cy="3291840"/>
          </a:xfrm>
        </p:spPr>
      </p:pic>
    </p:spTree>
    <p:extLst>
      <p:ext uri="{BB962C8B-B14F-4D97-AF65-F5344CB8AC3E}">
        <p14:creationId xmlns:p14="http://schemas.microsoft.com/office/powerpoint/2010/main" val="22893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88" r="95313">
                        <a14:foregroundMark x1="9219" y1="71719" x2="9219" y2="71719"/>
                        <a14:foregroundMark x1="26094" y1="77031" x2="26094" y2="77031"/>
                        <a14:foregroundMark x1="26094" y1="77031" x2="26094" y2="77031"/>
                        <a14:foregroundMark x1="39219" y1="84688" x2="39219" y2="84688"/>
                        <a14:foregroundMark x1="22500" y1="78281" x2="36250" y2="84688"/>
                        <a14:backgroundMark x1="9844" y1="79375" x2="38125" y2="8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21714" r="-1729" b="10768"/>
          <a:stretch/>
        </p:blipFill>
        <p:spPr>
          <a:xfrm>
            <a:off x="2105891" y="2590798"/>
            <a:ext cx="5170427" cy="3291840"/>
          </a:xfrm>
        </p:spPr>
      </p:pic>
    </p:spTree>
    <p:extLst>
      <p:ext uri="{BB962C8B-B14F-4D97-AF65-F5344CB8AC3E}">
        <p14:creationId xmlns:p14="http://schemas.microsoft.com/office/powerpoint/2010/main" val="261728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82" b="95652" l="7745" r="93750">
                        <a14:backgroundMark x1="71060" y1="43886" x2="42391" y2="849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376504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250" y1="36000" x2="36250" y2="36000"/>
                        <a14:foregroundMark x1="33750" y1="43091" x2="33750" y2="43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10254" r="24935" b="5871"/>
          <a:stretch/>
        </p:blipFill>
        <p:spPr>
          <a:xfrm>
            <a:off x="2576945" y="2064327"/>
            <a:ext cx="3670948" cy="3657600"/>
          </a:xfrm>
        </p:spPr>
      </p:pic>
    </p:spTree>
    <p:extLst>
      <p:ext uri="{BB962C8B-B14F-4D97-AF65-F5344CB8AC3E}">
        <p14:creationId xmlns:p14="http://schemas.microsoft.com/office/powerpoint/2010/main" val="121706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727" l="1591" r="90682">
                        <a14:foregroundMark x1="86136" y1="1136" x2="64773" y2="77727"/>
                        <a14:foregroundMark x1="44318" y1="87500" x2="26818" y2="62045"/>
                        <a14:foregroundMark x1="25227" y1="54773" x2="12273" y2="227"/>
                        <a14:foregroundMark x1="62955" y1="85000" x2="56591" y2="86818"/>
                        <a14:backgroundMark x1="20909" y1="2045" x2="44091" y2="75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767681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263655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58181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128606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dinara</dc:creator>
  <cp:lastModifiedBy>Dinara Akmurzina</cp:lastModifiedBy>
  <cp:revision>10</cp:revision>
  <dcterms:created xsi:type="dcterms:W3CDTF">2006-08-16T00:00:00Z</dcterms:created>
  <dcterms:modified xsi:type="dcterms:W3CDTF">2023-06-04T14:59:09Z</dcterms:modified>
</cp:coreProperties>
</file>